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0D5339-6A7E-47C9-AF1E-B37BDF029F8B}">
  <a:tblStyle styleId="{270D5339-6A7E-47C9-AF1E-B37BDF029F8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39060ac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39060ac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{270D5339-6A7E-47C9-AF1E-B37BDF029F8B}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RTDIP Data Quality Checker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Shell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Backup Metadata Analyzer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Android Zero Instrumentation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e.solutions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Personalized Play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MUMBI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16" name="Google Shape;116;p21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 [1]</a:t>
            </a:r>
            <a:endParaRPr sz="3200"/>
          </a:p>
        </p:txBody>
      </p:sp>
      <p:sp>
        <p:nvSpPr>
          <p:cNvPr id="117" name="Google Shape;117;p21"/>
          <p:cNvSpPr txBox="1"/>
          <p:nvPr/>
        </p:nvSpPr>
        <p:spPr>
          <a:xfrm>
            <a:off x="0" y="4233675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If you don’t see a choice window, please look to Breakout rooms in the menu bar or under More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{270D5339-6A7E-47C9-AF1E-B37BDF029F8B}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</a:t>
                      </a:r>
                      <a:r>
                        <a:rPr lang="en"/>
                        <a:t>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